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939" r:id="rId2"/>
    <p:sldId id="1030" r:id="rId3"/>
    <p:sldId id="1049" r:id="rId4"/>
    <p:sldId id="1050" r:id="rId5"/>
    <p:sldId id="961" r:id="rId6"/>
    <p:sldId id="1051" r:id="rId7"/>
    <p:sldId id="1044" r:id="rId8"/>
    <p:sldId id="1014"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Noto Sans Symbols" panose="020B0604020202020204" charset="0"/>
      <p:regular r:id="rId15"/>
      <p:bold r:id="rId16"/>
      <p:italic r:id="rId17"/>
      <p:boldItalic r:id="rId18"/>
    </p:embeddedFont>
    <p:embeddedFont>
      <p:font typeface="Public Sa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p:scale>
          <a:sx n="125" d="100"/>
          <a:sy n="125" d="100"/>
        </p:scale>
        <p:origin x="490" y="72"/>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61255" y="2640951"/>
            <a:ext cx="3689422" cy="440556"/>
          </a:xfrm>
        </p:spPr>
        <p:txBody>
          <a:bodyPr/>
          <a:lstStyle/>
          <a:p>
            <a:r>
              <a:rPr lang="en-US" dirty="0"/>
              <a:t>LOREM</a:t>
            </a:r>
          </a:p>
        </p:txBody>
      </p:sp>
    </p:spTree>
    <p:extLst>
      <p:ext uri="{BB962C8B-B14F-4D97-AF65-F5344CB8AC3E}">
        <p14:creationId xmlns:p14="http://schemas.microsoft.com/office/powerpoint/2010/main" val="204096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39DFAE-26D0-A499-214F-90740C3D2BCA}"/>
              </a:ext>
            </a:extLst>
          </p:cNvPr>
          <p:cNvSpPr>
            <a:spLocks noGrp="1"/>
          </p:cNvSpPr>
          <p:nvPr>
            <p:ph type="title"/>
          </p:nvPr>
        </p:nvSpPr>
        <p:spPr/>
        <p:txBody>
          <a:bodyPr>
            <a:noAutofit/>
          </a:bodyPr>
          <a:lstStyle/>
          <a:p>
            <a:r>
              <a:rPr lang="en-IN" sz="1800" dirty="0"/>
              <a:t>TO DO LIST</a:t>
            </a:r>
          </a:p>
        </p:txBody>
      </p:sp>
      <p:sp>
        <p:nvSpPr>
          <p:cNvPr id="6" name="Text Placeholder 5">
            <a:extLst>
              <a:ext uri="{FF2B5EF4-FFF2-40B4-BE49-F238E27FC236}">
                <a16:creationId xmlns:a16="http://schemas.microsoft.com/office/drawing/2014/main" id="{6822A90F-F5A5-3237-7823-F540A6912497}"/>
              </a:ext>
            </a:extLst>
          </p:cNvPr>
          <p:cNvSpPr>
            <a:spLocks noGrp="1"/>
          </p:cNvSpPr>
          <p:nvPr>
            <p:ph type="body" sz="quarter" idx="13"/>
          </p:nvPr>
        </p:nvSpPr>
        <p:spPr/>
        <p:txBody>
          <a:bodyPr/>
          <a:lstStyle/>
          <a:p>
            <a:pPr>
              <a:lnSpc>
                <a:spcPct val="150000"/>
              </a:lnSpc>
            </a:pPr>
            <a:r>
              <a:rPr lang="en-US" sz="1800" dirty="0"/>
              <a:t>Introduction</a:t>
            </a:r>
          </a:p>
          <a:p>
            <a:pPr>
              <a:lnSpc>
                <a:spcPct val="150000"/>
              </a:lnSpc>
            </a:pPr>
            <a:endParaRPr lang="en-US" dirty="0"/>
          </a:p>
          <a:p>
            <a:pPr marL="0" indent="0">
              <a:lnSpc>
                <a:spcPct val="150000"/>
              </a:lnSpc>
              <a:buNone/>
            </a:pPr>
            <a:r>
              <a:rPr lang="en-US" dirty="0"/>
              <a:t>The To-Do List software is designed to help users organize and manage their daily tasks efficiently. This software will allow users to create, edit, and delete tasks. It will also provide users with the ability to prioritize tasks and set deadlines.</a:t>
            </a:r>
            <a:endParaRPr lang="en-IN" dirty="0"/>
          </a:p>
        </p:txBody>
      </p:sp>
    </p:spTree>
    <p:extLst>
      <p:ext uri="{BB962C8B-B14F-4D97-AF65-F5344CB8AC3E}">
        <p14:creationId xmlns:p14="http://schemas.microsoft.com/office/powerpoint/2010/main" val="321731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C5E757-88E9-1450-3933-307C9F8D9F8A}"/>
              </a:ext>
            </a:extLst>
          </p:cNvPr>
          <p:cNvSpPr>
            <a:spLocks noGrp="1"/>
          </p:cNvSpPr>
          <p:nvPr>
            <p:ph type="body" idx="2"/>
          </p:nvPr>
        </p:nvSpPr>
        <p:spPr>
          <a:xfrm>
            <a:off x="135732" y="546496"/>
            <a:ext cx="5935884" cy="4452224"/>
          </a:xfrm>
        </p:spPr>
        <p:txBody>
          <a:bodyPr>
            <a:normAutofit fontScale="77500" lnSpcReduction="20000"/>
          </a:bodyPr>
          <a:lstStyle/>
          <a:p>
            <a:pPr>
              <a:lnSpc>
                <a:spcPct val="120000"/>
              </a:lnSpc>
            </a:pPr>
            <a:r>
              <a:rPr lang="en-US" dirty="0"/>
              <a:t>User Registration: The software should allow users to register and create an account to access the To-Do List application.</a:t>
            </a:r>
          </a:p>
          <a:p>
            <a:pPr>
              <a:lnSpc>
                <a:spcPct val="120000"/>
              </a:lnSpc>
            </a:pPr>
            <a:endParaRPr lang="en-US" dirty="0"/>
          </a:p>
          <a:p>
            <a:pPr>
              <a:lnSpc>
                <a:spcPct val="120000"/>
              </a:lnSpc>
            </a:pPr>
            <a:r>
              <a:rPr lang="en-US" dirty="0"/>
              <a:t>Task Creation: The software should allow users to create new tasks with a title, description, and due date.</a:t>
            </a:r>
          </a:p>
          <a:p>
            <a:pPr>
              <a:lnSpc>
                <a:spcPct val="120000"/>
              </a:lnSpc>
            </a:pPr>
            <a:endParaRPr lang="en-US" dirty="0"/>
          </a:p>
          <a:p>
            <a:pPr>
              <a:lnSpc>
                <a:spcPct val="120000"/>
              </a:lnSpc>
            </a:pPr>
            <a:r>
              <a:rPr lang="en-US" dirty="0"/>
              <a:t>Task Modification: The software should allow users to modify the task's title, description, and due date.</a:t>
            </a:r>
          </a:p>
          <a:p>
            <a:pPr>
              <a:lnSpc>
                <a:spcPct val="120000"/>
              </a:lnSpc>
            </a:pPr>
            <a:endParaRPr lang="en-US" dirty="0"/>
          </a:p>
          <a:p>
            <a:pPr>
              <a:lnSpc>
                <a:spcPct val="120000"/>
              </a:lnSpc>
            </a:pPr>
            <a:r>
              <a:rPr lang="en-US" dirty="0"/>
              <a:t>Task Deletion: The software should allow users to delete a task.</a:t>
            </a:r>
          </a:p>
          <a:p>
            <a:pPr>
              <a:lnSpc>
                <a:spcPct val="120000"/>
              </a:lnSpc>
            </a:pPr>
            <a:endParaRPr lang="en-US" dirty="0"/>
          </a:p>
          <a:p>
            <a:pPr>
              <a:lnSpc>
                <a:spcPct val="120000"/>
              </a:lnSpc>
            </a:pPr>
            <a:r>
              <a:rPr lang="en-US" dirty="0"/>
              <a:t>Task Prioritization: The software should allow users to set the priority of the task.</a:t>
            </a:r>
          </a:p>
          <a:p>
            <a:pPr>
              <a:lnSpc>
                <a:spcPct val="120000"/>
              </a:lnSpc>
            </a:pPr>
            <a:endParaRPr lang="en-US" dirty="0"/>
          </a:p>
          <a:p>
            <a:pPr>
              <a:lnSpc>
                <a:spcPct val="120000"/>
              </a:lnSpc>
            </a:pPr>
            <a:r>
              <a:rPr lang="en-US" dirty="0"/>
              <a:t>Task Sorting: The software should allow users to sort tasks by date, priority, and title.</a:t>
            </a:r>
          </a:p>
          <a:p>
            <a:pPr>
              <a:lnSpc>
                <a:spcPct val="120000"/>
              </a:lnSpc>
            </a:pPr>
            <a:endParaRPr lang="en-US" dirty="0"/>
          </a:p>
          <a:p>
            <a:pPr>
              <a:lnSpc>
                <a:spcPct val="120000"/>
              </a:lnSpc>
            </a:pPr>
            <a:r>
              <a:rPr lang="en-US" dirty="0"/>
              <a:t>Task Filtering: The software should allow users to filter tasks by completion status, due date, and priority.</a:t>
            </a:r>
          </a:p>
          <a:p>
            <a:pPr>
              <a:lnSpc>
                <a:spcPct val="120000"/>
              </a:lnSpc>
            </a:pPr>
            <a:endParaRPr lang="en-US" dirty="0"/>
          </a:p>
          <a:p>
            <a:pPr>
              <a:lnSpc>
                <a:spcPct val="120000"/>
              </a:lnSpc>
            </a:pPr>
            <a:r>
              <a:rPr lang="en-US" dirty="0"/>
              <a:t>Reminders: The software should provide reminders for tasks that are due or overdue.</a:t>
            </a:r>
          </a:p>
          <a:p>
            <a:pPr>
              <a:lnSpc>
                <a:spcPct val="120000"/>
              </a:lnSpc>
            </a:pPr>
            <a:endParaRPr lang="en-US" dirty="0"/>
          </a:p>
          <a:p>
            <a:pPr>
              <a:lnSpc>
                <a:spcPct val="120000"/>
              </a:lnSpc>
            </a:pPr>
            <a:r>
              <a:rPr lang="en-US" dirty="0"/>
              <a:t>Task Completion: The software should allow users to mark tasks as completed.</a:t>
            </a:r>
          </a:p>
          <a:p>
            <a:pPr>
              <a:lnSpc>
                <a:spcPct val="120000"/>
              </a:lnSpc>
            </a:pPr>
            <a:endParaRPr lang="en-US" dirty="0"/>
          </a:p>
          <a:p>
            <a:pPr>
              <a:lnSpc>
                <a:spcPct val="120000"/>
              </a:lnSpc>
            </a:pPr>
            <a:r>
              <a:rPr lang="en-US" dirty="0"/>
              <a:t>Data Export: The software should allow users to export their task data in a commonly used file format.</a:t>
            </a:r>
            <a:endParaRPr lang="en-IN" dirty="0"/>
          </a:p>
        </p:txBody>
      </p:sp>
      <p:sp>
        <p:nvSpPr>
          <p:cNvPr id="4" name="Title 3">
            <a:extLst>
              <a:ext uri="{FF2B5EF4-FFF2-40B4-BE49-F238E27FC236}">
                <a16:creationId xmlns:a16="http://schemas.microsoft.com/office/drawing/2014/main" id="{590C4741-D987-4277-C6F7-8B0A3A42A8FE}"/>
              </a:ext>
            </a:extLst>
          </p:cNvPr>
          <p:cNvSpPr>
            <a:spLocks noGrp="1"/>
          </p:cNvSpPr>
          <p:nvPr>
            <p:ph type="title"/>
          </p:nvPr>
        </p:nvSpPr>
        <p:spPr/>
        <p:txBody>
          <a:bodyPr>
            <a:normAutofit fontScale="90000"/>
          </a:bodyPr>
          <a:lstStyle/>
          <a:p>
            <a:r>
              <a:rPr lang="en-IN" dirty="0"/>
              <a:t>Functional Requirements</a:t>
            </a:r>
          </a:p>
        </p:txBody>
      </p:sp>
    </p:spTree>
    <p:extLst>
      <p:ext uri="{BB962C8B-B14F-4D97-AF65-F5344CB8AC3E}">
        <p14:creationId xmlns:p14="http://schemas.microsoft.com/office/powerpoint/2010/main" val="487239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E9AF51-D2BE-303B-5271-57AED64038D9}"/>
              </a:ext>
            </a:extLst>
          </p:cNvPr>
          <p:cNvSpPr>
            <a:spLocks noGrp="1"/>
          </p:cNvSpPr>
          <p:nvPr>
            <p:ph type="body" idx="2"/>
          </p:nvPr>
        </p:nvSpPr>
        <p:spPr>
          <a:xfrm>
            <a:off x="135732" y="546496"/>
            <a:ext cx="4393596" cy="4394599"/>
          </a:xfrm>
        </p:spPr>
        <p:txBody>
          <a:bodyPr>
            <a:normAutofit lnSpcReduction="10000"/>
          </a:bodyPr>
          <a:lstStyle/>
          <a:p>
            <a:r>
              <a:rPr lang="en-US" dirty="0"/>
              <a:t>Security: The software should ensure that the user's data is secure and protected.</a:t>
            </a:r>
          </a:p>
          <a:p>
            <a:endParaRPr lang="en-US" dirty="0"/>
          </a:p>
          <a:p>
            <a:r>
              <a:rPr lang="en-US" dirty="0"/>
              <a:t>Usability: The software should be easy to use and navigate.</a:t>
            </a:r>
          </a:p>
          <a:p>
            <a:endParaRPr lang="en-US" dirty="0"/>
          </a:p>
          <a:p>
            <a:r>
              <a:rPr lang="en-US" dirty="0"/>
              <a:t>Performance: The software should be fast and responsive.</a:t>
            </a:r>
          </a:p>
          <a:p>
            <a:endParaRPr lang="en-US" dirty="0"/>
          </a:p>
          <a:p>
            <a:r>
              <a:rPr lang="en-US" dirty="0"/>
              <a:t>Compatibility: The software should be compatible with major operating systems and devices.</a:t>
            </a:r>
          </a:p>
          <a:p>
            <a:endParaRPr lang="en-US" dirty="0"/>
          </a:p>
          <a:p>
            <a:r>
              <a:rPr lang="en-US" dirty="0"/>
              <a:t>Accessibility: The software should be accessible to users with disabilities.</a:t>
            </a:r>
          </a:p>
          <a:p>
            <a:endParaRPr lang="en-US" dirty="0"/>
          </a:p>
          <a:p>
            <a:r>
              <a:rPr lang="en-US" dirty="0"/>
              <a:t>Reliability: The software should be reliable and not crash or lose data.</a:t>
            </a:r>
          </a:p>
          <a:p>
            <a:endParaRPr lang="en-US" dirty="0"/>
          </a:p>
          <a:p>
            <a:pPr>
              <a:lnSpc>
                <a:spcPct val="110000"/>
              </a:lnSpc>
            </a:pPr>
            <a:r>
              <a:rPr lang="en-US" dirty="0"/>
              <a:t>Maintainability: The software should be easy to maintain and update.</a:t>
            </a:r>
            <a:endParaRPr lang="en-IN" dirty="0"/>
          </a:p>
        </p:txBody>
      </p:sp>
      <p:sp>
        <p:nvSpPr>
          <p:cNvPr id="4" name="Title 3">
            <a:extLst>
              <a:ext uri="{FF2B5EF4-FFF2-40B4-BE49-F238E27FC236}">
                <a16:creationId xmlns:a16="http://schemas.microsoft.com/office/drawing/2014/main" id="{BFEF92D8-0793-F751-FE31-8FDAC44EFD16}"/>
              </a:ext>
            </a:extLst>
          </p:cNvPr>
          <p:cNvSpPr>
            <a:spLocks noGrp="1"/>
          </p:cNvSpPr>
          <p:nvPr>
            <p:ph type="title"/>
          </p:nvPr>
        </p:nvSpPr>
        <p:spPr/>
        <p:txBody>
          <a:bodyPr>
            <a:normAutofit fontScale="90000"/>
          </a:bodyPr>
          <a:lstStyle/>
          <a:p>
            <a:r>
              <a:rPr lang="en-IN" dirty="0"/>
              <a:t>Non-Functional Requirements</a:t>
            </a:r>
          </a:p>
        </p:txBody>
      </p:sp>
    </p:spTree>
    <p:extLst>
      <p:ext uri="{BB962C8B-B14F-4D97-AF65-F5344CB8AC3E}">
        <p14:creationId xmlns:p14="http://schemas.microsoft.com/office/powerpoint/2010/main" val="164247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0A3DE1D-BDC2-47EC-368C-355C51ECB5B6}"/>
              </a:ext>
            </a:extLst>
          </p:cNvPr>
          <p:cNvSpPr>
            <a:spLocks noGrp="1"/>
          </p:cNvSpPr>
          <p:nvPr>
            <p:ph type="body" sz="quarter" idx="4294967295"/>
          </p:nvPr>
        </p:nvSpPr>
        <p:spPr>
          <a:xfrm>
            <a:off x="481869" y="506989"/>
            <a:ext cx="6891946" cy="527537"/>
          </a:xfrm>
          <a:prstGeom prst="rect">
            <a:avLst/>
          </a:prstGeom>
        </p:spPr>
        <p:txBody>
          <a:bodyPr/>
          <a:lstStyle/>
          <a:p>
            <a:r>
              <a:rPr lang="en-US" sz="1200" dirty="0"/>
              <a:t>Lorem ipsum</a:t>
            </a:r>
          </a:p>
        </p:txBody>
      </p:sp>
      <p:sp>
        <p:nvSpPr>
          <p:cNvPr id="9" name="Text Placeholder 8">
            <a:extLst>
              <a:ext uri="{FF2B5EF4-FFF2-40B4-BE49-F238E27FC236}">
                <a16:creationId xmlns:a16="http://schemas.microsoft.com/office/drawing/2014/main" id="{E58E1497-8233-5234-770E-3DB4562B2AB7}"/>
              </a:ext>
            </a:extLst>
          </p:cNvPr>
          <p:cNvSpPr>
            <a:spLocks noGrp="1"/>
          </p:cNvSpPr>
          <p:nvPr>
            <p:ph type="body" sz="quarter" idx="4294967295"/>
          </p:nvPr>
        </p:nvSpPr>
        <p:spPr>
          <a:xfrm>
            <a:off x="489449" y="2152893"/>
            <a:ext cx="7048489" cy="318677"/>
          </a:xfrm>
          <a:prstGeom prst="rect">
            <a:avLst/>
          </a:prstGeom>
        </p:spPr>
        <p:txBody>
          <a:bodyPr/>
          <a:lstStyle/>
          <a:p>
            <a:r>
              <a:rPr lang="en-US" sz="1200" dirty="0"/>
              <a:t>Lorem ipsum</a:t>
            </a:r>
          </a:p>
          <a:p>
            <a:endParaRPr lang="en-US" sz="1200" dirty="0"/>
          </a:p>
        </p:txBody>
      </p:sp>
      <p:sp>
        <p:nvSpPr>
          <p:cNvPr id="11" name="Text Placeholder 2">
            <a:extLst>
              <a:ext uri="{FF2B5EF4-FFF2-40B4-BE49-F238E27FC236}">
                <a16:creationId xmlns:a16="http://schemas.microsoft.com/office/drawing/2014/main" id="{116B08D3-3ED7-95ED-FA70-707C714483F3}"/>
              </a:ext>
            </a:extLst>
          </p:cNvPr>
          <p:cNvSpPr txBox="1">
            <a:spLocks/>
          </p:cNvSpPr>
          <p:nvPr/>
        </p:nvSpPr>
        <p:spPr>
          <a:xfrm>
            <a:off x="489450" y="127194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0" dirty="0">
                <a:solidFill>
                  <a:schemeClr val="tx1"/>
                </a:solidFill>
              </a:rPr>
              <a:t>Lorem ipsum</a:t>
            </a:r>
          </a:p>
          <a:p>
            <a:endParaRPr lang="en-US" sz="1200" b="0" dirty="0">
              <a:solidFill>
                <a:schemeClr val="tx1"/>
              </a:solidFill>
            </a:endParaRPr>
          </a:p>
        </p:txBody>
      </p:sp>
    </p:spTree>
    <p:extLst>
      <p:ext uri="{BB962C8B-B14F-4D97-AF65-F5344CB8AC3E}">
        <p14:creationId xmlns:p14="http://schemas.microsoft.com/office/powerpoint/2010/main" val="1019072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DFA025-546D-DD22-5A1C-658CC054F530}"/>
              </a:ext>
            </a:extLst>
          </p:cNvPr>
          <p:cNvSpPr>
            <a:spLocks noGrp="1"/>
          </p:cNvSpPr>
          <p:nvPr>
            <p:ph type="body" idx="10"/>
          </p:nvPr>
        </p:nvSpPr>
        <p:spPr/>
        <p:txBody>
          <a:bodyPr>
            <a:normAutofit lnSpcReduction="10000"/>
          </a:bodyPr>
          <a:lstStyle/>
          <a:p>
            <a:pPr marL="0" indent="0">
              <a:lnSpc>
                <a:spcPct val="150000"/>
              </a:lnSpc>
              <a:buNone/>
            </a:pPr>
            <a:r>
              <a:rPr lang="en-US" dirty="0"/>
              <a:t>The To-Do List software is designed to help users organize and manage their daily tasks efficiently. The software provides a range of features that will allow users to create, edit, and delete tasks. The software also provides reminders, task prioritization, and sorting to help users manage their tasks effectively. The non-functional requirements ensure that the software is secure, easy to use, and reliable.</a:t>
            </a:r>
          </a:p>
          <a:p>
            <a:pPr marL="0" indent="0">
              <a:lnSpc>
                <a:spcPct val="150000"/>
              </a:lnSpc>
              <a:buNone/>
            </a:pPr>
            <a:endParaRPr lang="en-US" dirty="0"/>
          </a:p>
          <a:p>
            <a:endParaRPr lang="en-US" dirty="0"/>
          </a:p>
          <a:p>
            <a:endParaRPr lang="en-US" dirty="0"/>
          </a:p>
          <a:p>
            <a:endParaRPr lang="en-IN" dirty="0"/>
          </a:p>
        </p:txBody>
      </p:sp>
      <p:sp>
        <p:nvSpPr>
          <p:cNvPr id="3" name="Title 2">
            <a:extLst>
              <a:ext uri="{FF2B5EF4-FFF2-40B4-BE49-F238E27FC236}">
                <a16:creationId xmlns:a16="http://schemas.microsoft.com/office/drawing/2014/main" id="{E0309129-C85C-90FE-E13A-AF928C6A5AF3}"/>
              </a:ext>
            </a:extLst>
          </p:cNvPr>
          <p:cNvSpPr>
            <a:spLocks noGrp="1"/>
          </p:cNvSpPr>
          <p:nvPr>
            <p:ph type="title"/>
          </p:nvPr>
        </p:nvSpPr>
        <p:spPr/>
        <p:txBody>
          <a:bodyPr>
            <a:normAutofit fontScale="90000"/>
          </a:bodyPr>
          <a:lstStyle/>
          <a:p>
            <a:r>
              <a:rPr lang="en-IN" dirty="0"/>
              <a:t>Conclusion</a:t>
            </a:r>
          </a:p>
        </p:txBody>
      </p:sp>
    </p:spTree>
    <p:extLst>
      <p:ext uri="{BB962C8B-B14F-4D97-AF65-F5344CB8AC3E}">
        <p14:creationId xmlns:p14="http://schemas.microsoft.com/office/powerpoint/2010/main" val="703007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Lorem ipsum</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2960256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18314</TotalTime>
  <Words>407</Words>
  <Application>Microsoft Office PowerPoint</Application>
  <PresentationFormat>On-screen Show (16:9)</PresentationFormat>
  <Paragraphs>47</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Public Sans</vt:lpstr>
      <vt:lpstr>Arial</vt:lpstr>
      <vt:lpstr>Wingdings</vt:lpstr>
      <vt:lpstr>Arial</vt:lpstr>
      <vt:lpstr>Noto Sans Symbols</vt:lpstr>
      <vt:lpstr>Calibri</vt:lpstr>
      <vt:lpstr>Simple Light</vt:lpstr>
      <vt:lpstr>PowerPoint Presentation</vt:lpstr>
      <vt:lpstr>TO DO LIST</vt:lpstr>
      <vt:lpstr>Functional Requirements</vt:lpstr>
      <vt:lpstr>Non-Functional Requirements</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Hariharan K</cp:lastModifiedBy>
  <cp:revision>2380</cp:revision>
  <dcterms:created xsi:type="dcterms:W3CDTF">2020-08-13T11:21:46Z</dcterms:created>
  <dcterms:modified xsi:type="dcterms:W3CDTF">2023-03-03T14:00:19Z</dcterms:modified>
</cp:coreProperties>
</file>